
<file path=[Content_Types].xml><?xml version="1.0" encoding="utf-8"?>
<Types xmlns="http://schemas.openxmlformats.org/package/2006/content-types">
  <Default Extension="crdownload" ContentType="image/jpeg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4CE4-52F4-4B51-B9DF-2EBE03110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28DF3E-D062-4521-9A31-C8503F76F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A22B62-2382-4BB5-B88C-2FBA0280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4BC54-2612-477F-BC86-ED5BCA20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3A2FB-E3CA-42C7-B492-49F18770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831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00DEE-DB3B-4A40-88DC-E861BEFB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6909D4-5B3E-45F9-8475-53DA89DE4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D5B21-C459-4C65-BD9B-E3E36FB2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7BB87-A99D-4F24-8306-8CF2B250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5EEA3-EEA6-4006-B343-30D69CB0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789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8350D9-B8C1-4213-A305-AB3E072FB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1DF18F-F623-42F3-9164-D3AF62564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5E7AD-55BE-49D2-9E73-4E533F54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F3C14-15D3-4124-8A1E-C9933BF5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184E6-C05D-4AA2-86A3-6974801F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33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4E22-36AD-4DD0-BE02-4F676815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E24F-A043-4579-83C0-D892F8008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7A0DA-D7E1-45C2-8862-2A1C487E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72559-EDB5-43FE-8803-D64FB3CB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B3425-6ABC-4C8C-B02A-DB80AEB4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229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EA291-4270-42A5-8595-85531DDA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4B25E7-E089-4008-B06C-3C3DFD97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173BD-39B9-4BE3-AC6E-F215F0FF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5F8E4C-0AF4-4330-9800-CED2F4A1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14FBB-5AA1-4677-9F49-650A0493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97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120CB-4362-4EAC-BF30-7D03CAF4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BD722-6342-475A-A28E-CC9E78274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9F0CE0-88F4-4E13-A774-74326FC2F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88A5D-AF1D-4B56-9F93-52128609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117D7-687D-4CA8-BEE6-190711EC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FCBB4E-F1A5-4E6C-A154-608BE0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84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EB141-18AE-455C-B4A3-C410AF93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082AE3-ED1E-4F2C-8C12-7476E116B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C67BD-3243-4E86-92E2-49E1E4FE4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059CE-47DE-455C-AC29-CA69765AB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7C2AE4-7B73-4230-9C75-12241EDAF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BF8A53-B1D8-45E7-ADEA-FB554D92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6D3837-184F-426D-AE6A-9133CB24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7A35BA-A90B-46A8-B267-E3B5645D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338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DF0EC-2320-4BE0-B2E3-E3C944A1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D02CD8-CC31-4598-9FC3-191F973F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B4680F-81C4-4FEB-B37C-2E7FC649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4ACC17-5EED-477D-8DAB-097AFD1C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637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B9B401-401E-42D5-B019-27C24627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E8A72C-DED6-4500-8597-9F5E42D9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C49DB1-B228-41C0-9045-EC3BF3C7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263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8E27D-DA3D-4758-BADF-25701843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86A60-9DFB-4610-9516-B318FFA7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61DFF1-216B-41D8-9370-B1A568FE2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3A7AF-E84C-4470-BB21-AF7118B0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5101A-7A91-4A60-90ED-CCB29A86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F6C77-12D9-4398-9EA5-0D2325AC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588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D99C9-7607-4BA9-92D3-74C7DF70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BD3ED5-17E3-4268-9F4D-26CD62F2E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D1903-DCB2-4050-BE70-C0889EF24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143F29-7884-4DD0-A7B7-6659124E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E62508-0380-47AE-9221-D9F5D920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9A551-5CE6-4668-8BD8-CB464690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464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688D-8E79-4E87-A21D-F8C8FF35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178B8-F09B-4F89-B394-09D8AF351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D903D9-6E28-4888-B611-D28965AB1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048F-C644-4D6C-ADEC-954A6103C728}" type="datetimeFigureOut">
              <a:rPr lang="LID4096" smtClean="0"/>
              <a:t>12/06/2021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C502A-4433-4220-92E6-09EC5C619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9A266-242D-4A1D-A596-E7F9F1CD9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FA07-DE1B-4627-948C-B3EA1A2F7E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816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crdownload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4EA848-51ED-4970-AAB2-75A1BEA9E634}"/>
              </a:ext>
            </a:extLst>
          </p:cNvPr>
          <p:cNvSpPr/>
          <p:nvPr/>
        </p:nvSpPr>
        <p:spPr>
          <a:xfrm>
            <a:off x="470806" y="182094"/>
            <a:ext cx="11250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«Адал ұрпақ» клубының </a:t>
            </a:r>
          </a:p>
          <a:p>
            <a:pPr algn="ctr"/>
            <a:r>
              <a:rPr lang="kk-KZ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өткізген іс 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шараларынан көріністер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89D83-F103-49B8-B319-F55FB297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33" y="2416503"/>
            <a:ext cx="3244412" cy="43258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6ABAD0-D9B9-48DC-AC1F-F7EFD28D4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53" y="2416503"/>
            <a:ext cx="3244412" cy="43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0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B983E-258E-4638-A360-87E8B300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70337"/>
            <a:ext cx="4561490" cy="34211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ED5D39-C60A-4D82-8EFF-0227BF281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 r="19077" b="17464"/>
          <a:stretch/>
        </p:blipFill>
        <p:spPr>
          <a:xfrm>
            <a:off x="5780690" y="470337"/>
            <a:ext cx="5097517" cy="34211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00757A-2CC7-48FC-ACA6-BFA20E8F4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1" y="2763345"/>
            <a:ext cx="2960633" cy="3947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8ACB6F-21BB-44CE-B587-2B572380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24566" r="8621" b="16951"/>
          <a:stretch/>
        </p:blipFill>
        <p:spPr>
          <a:xfrm>
            <a:off x="7231117" y="4536248"/>
            <a:ext cx="3515685" cy="15298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E7D240-B874-49E4-95FA-3E36219698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13410"/>
          <a:stretch/>
        </p:blipFill>
        <p:spPr>
          <a:xfrm>
            <a:off x="771361" y="4536248"/>
            <a:ext cx="2960634" cy="1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CC2E7-1B68-48C3-A02E-A55DA3B0C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" y="525516"/>
            <a:ext cx="4435366" cy="3326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2DFA9A-7086-46A6-AB12-9D2B1E3CA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7" b="28582"/>
          <a:stretch/>
        </p:blipFill>
        <p:spPr>
          <a:xfrm>
            <a:off x="6222125" y="743606"/>
            <a:ext cx="4939862" cy="57517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FDBCC5-13A2-427A-99DD-AF8747393B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49" r="40229" b="32874"/>
          <a:stretch/>
        </p:blipFill>
        <p:spPr>
          <a:xfrm>
            <a:off x="1030013" y="4256688"/>
            <a:ext cx="4435366" cy="22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7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2021-12-06T11:49:43Z</dcterms:created>
  <dcterms:modified xsi:type="dcterms:W3CDTF">2021-12-06T11:58:48Z</dcterms:modified>
</cp:coreProperties>
</file>